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E389FC-0AD8-CA40-9E69-EADFCCE60DE1}" type="datetimeFigureOut">
              <a:rPr lang="en-US" smtClean="0"/>
              <a:t>5/1/09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28B01F8-2CAE-6B43-8FF0-49733A53CF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 Inequality and Sexual Harassment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Chaeri Jeong &amp; Jason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810000"/>
            <a:ext cx="3733800" cy="26883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Pay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ratio of women who work outside home for wages is gradually growing. </a:t>
            </a:r>
          </a:p>
          <a:p>
            <a:r>
              <a:rPr lang="en-US" dirty="0" smtClean="0"/>
              <a:t>1 to 2 (today)</a:t>
            </a:r>
          </a:p>
          <a:p>
            <a:r>
              <a:rPr lang="en-US" dirty="0" smtClean="0"/>
              <a:t>The percentage of women who are in the workforce is higher in center of the U.S., (</a:t>
            </a:r>
            <a:r>
              <a:rPr lang="en-US" dirty="0" err="1" smtClean="0"/>
              <a:t>ie</a:t>
            </a:r>
            <a:r>
              <a:rPr lang="en-US" dirty="0" smtClean="0"/>
              <a:t>. Wyoming, North Dakota, South Dakota, Nebraska, Minnesota, Wisconsin…)</a:t>
            </a:r>
          </a:p>
          <a:p>
            <a:r>
              <a:rPr lang="en-US" dirty="0" smtClean="0"/>
              <a:t>More than 65 to 75%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Women who work full time average only 68% of what men are paid</a:t>
            </a:r>
          </a:p>
          <a:p>
            <a:r>
              <a:rPr lang="en-US" dirty="0" smtClean="0"/>
              <a:t>Child Penalty: Women missing out on work experience while they care for children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3581400"/>
            <a:ext cx="82677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in colleges, gender gap in pay begins</a:t>
            </a:r>
          </a:p>
          <a:p>
            <a:r>
              <a:rPr lang="en-US" dirty="0" smtClean="0"/>
              <a:t>Men start out at higher salaries than women </a:t>
            </a:r>
          </a:p>
          <a:p>
            <a:r>
              <a:rPr lang="en-US" dirty="0" smtClean="0"/>
              <a:t>Only 8 of the 500 top corporations are headed by women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50" y="3657600"/>
            <a:ext cx="4178300" cy="3009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Cracking Glass Ceiling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Glass Ceiling: the mostly invisible barrier that keeps women from advancing to the top levels at work </a:t>
            </a:r>
          </a:p>
          <a:p>
            <a:r>
              <a:rPr lang="en-US" dirty="0" smtClean="0"/>
              <a:t>Women are steered into human resources or public relations field </a:t>
            </a:r>
          </a:p>
          <a:p>
            <a:r>
              <a:rPr lang="en-US" dirty="0" smtClean="0"/>
              <a:t>Less capable of leadership</a:t>
            </a:r>
          </a:p>
          <a:p>
            <a:r>
              <a:rPr lang="en-US" dirty="0" smtClean="0"/>
              <a:t>Women lack mentors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Successful executives who take an interest in them and teach them the ropes. </a:t>
            </a:r>
          </a:p>
          <a:p>
            <a:r>
              <a:rPr lang="en-US" dirty="0" smtClean="0">
                <a:sym typeface="Wingdings"/>
              </a:rPr>
              <a:t>No opportunities to develop leadership skills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Glass Ceiling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the time</a:t>
            </a:r>
          </a:p>
          <a:p>
            <a:r>
              <a:rPr lang="en-US" dirty="0" smtClean="0"/>
              <a:t>Rich husbands…</a:t>
            </a:r>
          </a:p>
          <a:p>
            <a:r>
              <a:rPr lang="en-US" dirty="0" smtClean="0"/>
              <a:t>Glass escalator </a:t>
            </a:r>
          </a:p>
          <a:p>
            <a:r>
              <a:rPr lang="en-US" dirty="0" smtClean="0"/>
              <a:t>“You’re a guy so you get promoted/paid more/…”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control of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are real workers but women are there too…</a:t>
            </a:r>
          </a:p>
          <a:p>
            <a:r>
              <a:rPr lang="en-US" dirty="0" smtClean="0"/>
              <a:t>No matter what your job is you’re primarily a woman (Karen </a:t>
            </a:r>
            <a:r>
              <a:rPr lang="en-US" dirty="0" err="1" smtClean="0"/>
              <a:t>Hossfeld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Encouraging them to think of themselves as women workers makes them easier to control</a:t>
            </a:r>
          </a:p>
          <a:p>
            <a:r>
              <a:rPr lang="en-US" dirty="0" smtClean="0"/>
              <a:t>When their bosses flirted with them, they were less inclined to file grievances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 Harassment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Unwelcome sexual attention at work or school, which may affect a person’s job or school performance  or create hostile environment…</a:t>
            </a:r>
          </a:p>
          <a:p>
            <a:r>
              <a:rPr lang="en-US" dirty="0" smtClean="0"/>
              <a:t>Structural Problem</a:t>
            </a:r>
          </a:p>
          <a:p>
            <a:r>
              <a:rPr lang="en-US" dirty="0" smtClean="0"/>
              <a:t>More than doing obnoxious things</a:t>
            </a:r>
          </a:p>
          <a:p>
            <a:r>
              <a:rPr lang="en-US" dirty="0" smtClean="0"/>
              <a:t>Abusing their positions of authority in order to force unwanted sexual activities on women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meaning of sexual harassment is vague and shifting</a:t>
            </a:r>
          </a:p>
          <a:p>
            <a:r>
              <a:rPr lang="en-US" dirty="0" smtClean="0"/>
              <a:t>Court cases constantly change what is considered as sexual harassment and what is not</a:t>
            </a:r>
          </a:p>
          <a:p>
            <a:r>
              <a:rPr lang="en-US" dirty="0" err="1" smtClean="0"/>
              <a:t>Ie</a:t>
            </a:r>
            <a:r>
              <a:rPr lang="en-US" dirty="0" smtClean="0"/>
              <a:t>) photographing a woman’s legs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038600"/>
            <a:ext cx="3149600" cy="261416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135</TotalTime>
  <Words>349</Words>
  <Application>Microsoft Macintosh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Gender Inequality and Sexual Harassment </vt:lpstr>
      <vt:lpstr>The Pay Gap</vt:lpstr>
      <vt:lpstr>Slide 3</vt:lpstr>
      <vt:lpstr>Slide 4</vt:lpstr>
      <vt:lpstr>The Cracking Glass Ceiling</vt:lpstr>
      <vt:lpstr>Glass Ceiling</vt:lpstr>
      <vt:lpstr>Gender and control of workers</vt:lpstr>
      <vt:lpstr>Sexual Harassment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Inequality and Sexual Harassment </dc:title>
  <dc:creator>Chaeri Jeong</dc:creator>
  <cp:lastModifiedBy>Chaeri Jeong</cp:lastModifiedBy>
  <cp:revision>9</cp:revision>
  <dcterms:created xsi:type="dcterms:W3CDTF">2009-04-30T22:05:31Z</dcterms:created>
  <dcterms:modified xsi:type="dcterms:W3CDTF">2009-05-01T00:20:44Z</dcterms:modified>
</cp:coreProperties>
</file>